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8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96D3-365F-43DE-8E46-6ECB1722550F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57197-A3F8-4E05-A7AE-8400DB787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7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0;&#1076;&#1077;&#1086;&#1079;&#1074;&#1086;&#1085;&#1086;&#1082;.wm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hlinkClick r:id="rId2" action="ppaction://hlinkfile"/>
              </a:rPr>
              <a:t>Что такое счастье?</a:t>
            </a:r>
            <a:endParaRPr lang="ru-RU" sz="6600" b="1" dirty="0"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1771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605609"/>
              </p:ext>
            </p:extLst>
          </p:nvPr>
        </p:nvGraphicFramePr>
        <p:xfrm>
          <a:off x="0" y="0"/>
          <a:ext cx="9144001" cy="68581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развлечение, отдых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Происходит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обмен информацией, идеями оценками, чувствами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является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знаний и умений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 на достижение практического результата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045323"/>
              </p:ext>
            </p:extLst>
          </p:nvPr>
        </p:nvGraphicFramePr>
        <p:xfrm>
          <a:off x="0" y="0"/>
          <a:ext cx="9144001" cy="68581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развлечение, отдых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Детство</a:t>
                      </a:r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Происходит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обмен информацией, идеями оценками, чувствами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Всю</a:t>
                      </a:r>
                      <a:r>
                        <a:rPr lang="ru-RU" sz="3200" baseline="0" dirty="0" smtClean="0"/>
                        <a:t> жизнь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является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знаний и умений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Подростковый</a:t>
                      </a:r>
                      <a:r>
                        <a:rPr lang="ru-RU" sz="3200" baseline="0" dirty="0" smtClean="0"/>
                        <a:t> возраст</a:t>
                      </a:r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 на достижение практического результата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Взрослость 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-761" r="14162" b="7437"/>
          <a:stretch/>
        </p:blipFill>
        <p:spPr>
          <a:xfrm>
            <a:off x="179512" y="116632"/>
            <a:ext cx="2952328" cy="2211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2248" r="1"/>
          <a:stretch/>
        </p:blipFill>
        <p:spPr>
          <a:xfrm>
            <a:off x="121111" y="2427245"/>
            <a:ext cx="3038141" cy="222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/>
          <a:stretch/>
        </p:blipFill>
        <p:spPr>
          <a:xfrm>
            <a:off x="5952712" y="116632"/>
            <a:ext cx="3080164" cy="214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Камышан\Desktop\Конкурс\1038450823 —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6328" b="1824"/>
          <a:stretch/>
        </p:blipFill>
        <p:spPr bwMode="auto">
          <a:xfrm>
            <a:off x="5952712" y="2378433"/>
            <a:ext cx="3071335" cy="227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Камышан\Desktop\Конкурс\teacher-reads-book-to-children-summer-park-reading-together-32078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1" y="4725144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Камышан\Desktop\Конкурс\35270132 — копи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13922" r="17472" b="10476"/>
          <a:stretch/>
        </p:blipFill>
        <p:spPr bwMode="auto">
          <a:xfrm>
            <a:off x="5938988" y="4764439"/>
            <a:ext cx="3093887" cy="195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967" r="6503"/>
          <a:stretch/>
        </p:blipFill>
        <p:spPr bwMode="auto">
          <a:xfrm>
            <a:off x="3251139" y="111448"/>
            <a:ext cx="2641972" cy="212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Камышан\Desktop\Конкурс\thumb-article-419x315-wq6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23" y="4809409"/>
            <a:ext cx="2484240" cy="186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292118" y="2822829"/>
            <a:ext cx="2536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Счастье </a:t>
            </a:r>
          </a:p>
          <a:p>
            <a:pPr algn="ctr"/>
            <a:r>
              <a:rPr lang="ru-RU" sz="2800" b="1" dirty="0" smtClean="0"/>
              <a:t>в деятельности!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18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 урока: Человек и его деятельность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160240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Основная характеристика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мышан\Downloads\sun.low800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21804"/>
            <a:ext cx="9114928" cy="68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4656" y="1700808"/>
            <a:ext cx="691276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Деятельность</a:t>
            </a:r>
            <a:r>
              <a:rPr lang="ru-RU" sz="2800" dirty="0" smtClean="0"/>
              <a:t>  - это сознательный способ отношения к внешнему миру, характерный только для людей. Основное его  содержание – изменение и преобразование мира в интересах человека, создание того, чего нет в природе.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0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256" y="260648"/>
            <a:ext cx="2809216" cy="792088"/>
          </a:xfrm>
        </p:spPr>
        <p:txBody>
          <a:bodyPr/>
          <a:lstStyle/>
          <a:p>
            <a:r>
              <a:rPr lang="ru-RU" dirty="0" err="1" smtClean="0"/>
              <a:t>Джульбарс</a:t>
            </a:r>
            <a:endParaRPr lang="ru-RU" dirty="0"/>
          </a:p>
        </p:txBody>
      </p:sp>
      <p:pic>
        <p:nvPicPr>
          <p:cNvPr id="1028" name="Picture 4" descr="Картинки по запросу Джульбар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 bwMode="auto">
          <a:xfrm>
            <a:off x="107504" y="72271"/>
            <a:ext cx="2664296" cy="38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106"/>
            <a:ext cx="2859164" cy="38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7427" y="3645024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2013 году в Москве </a:t>
            </a:r>
            <a:r>
              <a:rPr lang="ru-RU" i="1" dirty="0"/>
              <a:t>на Поклонной горе был открыт памятник «Фронтовой </a:t>
            </a:r>
            <a:r>
              <a:rPr lang="ru-RU" i="1" dirty="0" smtClean="0"/>
              <a:t>собаке».</a:t>
            </a:r>
          </a:p>
          <a:p>
            <a:r>
              <a:rPr lang="ru-RU" i="1" dirty="0" smtClean="0"/>
              <a:t>По </a:t>
            </a:r>
            <a:r>
              <a:rPr lang="ru-RU" i="1" dirty="0"/>
              <a:t>официальным данным, во время войны около 70 тысяч служебных собак несли службу на всех фронтах, помогая бойцам защищать нашу Родину от немецко-фашистских захватчиков.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6" y="4075425"/>
            <a:ext cx="430200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мышан\Downloads\sun.low800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21804"/>
            <a:ext cx="9114928" cy="68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4656" y="1700808"/>
            <a:ext cx="691276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Деятельность</a:t>
            </a:r>
            <a:r>
              <a:rPr lang="ru-RU" sz="2800" dirty="0" smtClean="0"/>
              <a:t>  - это сознательный способ отношения к внешнему миру, характерный только для людей. Основное его  содержание – изменение и преобразование мира в интересах человека, создание того, чего нет в природе.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54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64817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62466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развлечение, отдых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580290"/>
              </p:ext>
            </p:extLst>
          </p:nvPr>
        </p:nvGraphicFramePr>
        <p:xfrm>
          <a:off x="0" y="0"/>
          <a:ext cx="9144001" cy="68581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развлечение, отдых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Происходит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обмен информацией, идеями оценками, чувствами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896539"/>
              </p:ext>
            </p:extLst>
          </p:nvPr>
        </p:nvGraphicFramePr>
        <p:xfrm>
          <a:off x="0" y="0"/>
          <a:ext cx="9144001" cy="68581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30783"/>
                <a:gridCol w="3265218"/>
                <a:gridCol w="3048000"/>
              </a:tblGrid>
              <a:tr h="1949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 деятельности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Основная характеристика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Возраст, в котором этот вид деятельности является ведущим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Игра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развлечение, отдых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Общение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Происходит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обмен информацией, идеями оценками, чувствами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27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Учение 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является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знаний и умений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8852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Труд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292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Что такое счастье?</vt:lpstr>
      <vt:lpstr>Тема  урока: Человек и его деятельность </vt:lpstr>
      <vt:lpstr>Презентация PowerPoint</vt:lpstr>
      <vt:lpstr>Джульбарс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счастье?</dc:title>
  <dc:creator>Камышан Кирилл</dc:creator>
  <cp:lastModifiedBy>ПРЕПОДАВАТЕЛЬ - КАМЫШАН МАРИЯ СЕРГЕЕВНА</cp:lastModifiedBy>
  <cp:revision>17</cp:revision>
  <dcterms:created xsi:type="dcterms:W3CDTF">2016-10-05T20:05:29Z</dcterms:created>
  <dcterms:modified xsi:type="dcterms:W3CDTF">2016-10-13T09:12:34Z</dcterms:modified>
</cp:coreProperties>
</file>